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2/13/2018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47244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</a:rPr>
              <a:t>Квест</a:t>
            </a:r>
            <a:r>
              <a:rPr lang="ru-RU" sz="4400" b="1" dirty="0" smtClean="0">
                <a:solidFill>
                  <a:srgbClr val="FF0000"/>
                </a:solidFill>
              </a:rPr>
              <a:t> – игра </a:t>
            </a:r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«В поисках полководцев»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Подготовила: воспитатель Евтушенко А.В.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МБДОУ </a:t>
            </a:r>
            <a:r>
              <a:rPr lang="ru-RU" sz="2000" b="1" dirty="0" err="1" smtClean="0">
                <a:solidFill>
                  <a:srgbClr val="FF0000"/>
                </a:solidFill>
              </a:rPr>
              <a:t>Курагинский</a:t>
            </a:r>
            <a:r>
              <a:rPr lang="ru-RU" sz="2000" b="1" dirty="0" smtClean="0">
                <a:solidFill>
                  <a:srgbClr val="FF0000"/>
                </a:solidFill>
              </a:rPr>
              <a:t> детский сад № 15.</a:t>
            </a:r>
          </a:p>
          <a:p>
            <a:pPr algn="ctr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28600"/>
            <a:ext cx="4953000" cy="323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Цели и задачи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25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ru-RU" sz="2500" b="1" dirty="0" smtClean="0">
                <a:solidFill>
                  <a:srgbClr val="7030A0"/>
                </a:solidFill>
              </a:rPr>
              <a:t>Цель </a:t>
            </a:r>
          </a:p>
          <a:p>
            <a:pPr algn="ctr">
              <a:buNone/>
            </a:pPr>
            <a:r>
              <a:rPr lang="ru-RU" sz="2500" dirty="0" smtClean="0"/>
              <a:t>создание условий для закрепления знаний об отечественных полководцах.</a:t>
            </a:r>
          </a:p>
          <a:p>
            <a:pPr algn="ctr">
              <a:buNone/>
            </a:pPr>
            <a:r>
              <a:rPr lang="ru-RU" sz="2500" b="1" dirty="0" smtClean="0">
                <a:solidFill>
                  <a:srgbClr val="7030A0"/>
                </a:solidFill>
              </a:rPr>
              <a:t>Задачи</a:t>
            </a:r>
          </a:p>
          <a:p>
            <a:pPr algn="ctr"/>
            <a:r>
              <a:rPr lang="ru-RU" sz="2500" dirty="0" smtClean="0"/>
              <a:t>Повысить двигательную активность и мотивационную готовность к познанию и исследованию;</a:t>
            </a:r>
          </a:p>
          <a:p>
            <a:pPr algn="ctr"/>
            <a:r>
              <a:rPr lang="ru-RU" sz="2500" dirty="0" smtClean="0"/>
              <a:t>Способствовать самостоятельности, инициативности детей;</a:t>
            </a:r>
          </a:p>
          <a:p>
            <a:pPr algn="ctr"/>
            <a:r>
              <a:rPr lang="ru-RU" sz="2500" dirty="0" smtClean="0"/>
              <a:t>Построить плодотворное коммуникационное взаимодействие между игроками;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1" y="152401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1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599"/>
            <a:ext cx="3657600" cy="28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04800"/>
            <a:ext cx="3784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004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063999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743200"/>
            <a:ext cx="49276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21291" y="388144"/>
            <a:ext cx="7589309" cy="5691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</TotalTime>
  <Words>59</Words>
  <PresentationFormat>Экран (4:3)</PresentationFormat>
  <Paragraphs>12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Трек</vt:lpstr>
      <vt:lpstr>Слайд 1</vt:lpstr>
      <vt:lpstr>Цели и задачи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Квест – игра </dc:title>
  <dc:creator>Виктор</dc:creator>
  <cp:lastModifiedBy>Виктор</cp:lastModifiedBy>
  <cp:revision>6</cp:revision>
  <dcterms:created xsi:type="dcterms:W3CDTF">2018-02-13T12:12:12Z</dcterms:created>
  <dcterms:modified xsi:type="dcterms:W3CDTF">2018-02-13T12:56:28Z</dcterms:modified>
</cp:coreProperties>
</file>